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89" r:id="rId4"/>
    <p:sldId id="288" r:id="rId5"/>
    <p:sldId id="291" r:id="rId6"/>
    <p:sldId id="265" r:id="rId7"/>
    <p:sldId id="267" r:id="rId8"/>
    <p:sldId id="268" r:id="rId9"/>
    <p:sldId id="269" r:id="rId10"/>
    <p:sldId id="270" r:id="rId11"/>
    <p:sldId id="271" r:id="rId12"/>
    <p:sldId id="284" r:id="rId13"/>
    <p:sldId id="285" r:id="rId14"/>
    <p:sldId id="287" r:id="rId15"/>
    <p:sldId id="286" r:id="rId16"/>
    <p:sldId id="272" r:id="rId17"/>
    <p:sldId id="29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7C66-FF20-451D-9349-B63C5F8343DD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6ED13-F885-424C-A100-6419C4A1E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ED13-F885-424C-A100-6419C4A1E8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3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BA27-C6F5-4414-9D3F-6C292CEE2C8B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0EBC-C77D-4BB4-8825-93A9DF024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258" y="0"/>
            <a:ext cx="9151257" cy="6858000"/>
          </a:xfrm>
          <a:prstGeom prst="rect">
            <a:avLst/>
          </a:prstGeom>
          <a:blipFill dpi="0" rotWithShape="1">
            <a:blip r:embed="rId3" cstate="print">
              <a:alphaModFix amt="8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21771" y="-533400"/>
            <a:ext cx="912585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Rocket Men</a:t>
            </a: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 One Giant Leap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Launch Vehicle Verification and Test Plan 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Recoverability and reusability of the Rocket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Launch Configuration Sustainability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Recovery System Functionality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SLI\PDR\Final Parts of PDR\Launch Vehicle Component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2839" r="18014"/>
          <a:stretch/>
        </p:blipFill>
        <p:spPr bwMode="auto">
          <a:xfrm>
            <a:off x="4724400" y="145596"/>
            <a:ext cx="4251422" cy="6566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6172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Drawing/Discussion of Each Major Component and Subsystem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12192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Airframe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Recovery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Payload</a:t>
            </a:r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27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Airframe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9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Nose Cone</a:t>
            </a:r>
          </a:p>
          <a:p>
            <a:r>
              <a:rPr lang="en-US" dirty="0" smtClean="0"/>
              <a:t>Top </a:t>
            </a:r>
            <a:r>
              <a:rPr lang="en-US" dirty="0"/>
              <a:t>B</a:t>
            </a:r>
            <a:r>
              <a:rPr lang="en-US" dirty="0" smtClean="0"/>
              <a:t>ody Tube</a:t>
            </a:r>
          </a:p>
          <a:p>
            <a:r>
              <a:rPr lang="en-US" dirty="0" smtClean="0"/>
              <a:t>Bottom Body Tube</a:t>
            </a:r>
          </a:p>
          <a:p>
            <a:r>
              <a:rPr lang="en-US" dirty="0" smtClean="0"/>
              <a:t>Electronics Bay	</a:t>
            </a:r>
          </a:p>
          <a:p>
            <a:pPr lvl="1"/>
            <a:r>
              <a:rPr lang="en-US" dirty="0" smtClean="0"/>
              <a:t>acts as a coupler</a:t>
            </a:r>
          </a:p>
          <a:p>
            <a:r>
              <a:rPr lang="en-US" dirty="0" smtClean="0"/>
              <a:t>Bulkheads</a:t>
            </a:r>
          </a:p>
          <a:p>
            <a:r>
              <a:rPr lang="en-US" dirty="0" smtClean="0"/>
              <a:t>Fins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3505201" cy="682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6844" y="1600200"/>
            <a:ext cx="4231265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Recovery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Dual Deployment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Drogue Parachute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Main Parachute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Electronics Bay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Redundant Altimeters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1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Recovery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Cont.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476500"/>
            <a:ext cx="3962400" cy="43815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Altimeters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Ejection </a:t>
            </a:r>
            <a:r>
              <a:rPr lang="en-US" dirty="0" smtClean="0">
                <a:solidFill>
                  <a:schemeClr val="tx1"/>
                </a:solidFill>
              </a:rPr>
              <a:t>Charges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Arming </a:t>
            </a:r>
            <a:r>
              <a:rPr lang="en-US" dirty="0" smtClean="0">
                <a:solidFill>
                  <a:schemeClr val="tx1"/>
                </a:solidFill>
              </a:rPr>
              <a:t>Switches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11554" r="32000" b="14587"/>
          <a:stretch/>
        </p:blipFill>
        <p:spPr bwMode="auto">
          <a:xfrm>
            <a:off x="3733800" y="263246"/>
            <a:ext cx="5236029" cy="63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Payload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4196" r="14790" b="9561"/>
          <a:stretch/>
        </p:blipFill>
        <p:spPr bwMode="auto">
          <a:xfrm>
            <a:off x="381000" y="471055"/>
            <a:ext cx="3429000" cy="579466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4288972" y="1905506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Payload Objective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Payload Description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tructure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lectronics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1143000"/>
          </a:xfrm>
        </p:spPr>
        <p:txBody>
          <a:bodyPr/>
          <a:lstStyle/>
          <a:p>
            <a:r>
              <a:rPr lang="en-US" dirty="0" smtClean="0"/>
              <a:t>Baseline Payload Design</a:t>
            </a:r>
            <a:endParaRPr lang="en-US" dirty="0"/>
          </a:p>
        </p:txBody>
      </p:sp>
      <p:pic>
        <p:nvPicPr>
          <p:cNvPr id="6" name="Picture 5" descr="Payload Circuitry Final.png"/>
          <p:cNvPicPr>
            <a:picLocks noChangeAspect="1"/>
          </p:cNvPicPr>
          <p:nvPr/>
        </p:nvPicPr>
        <p:blipFill>
          <a:blip r:embed="rId4" cstate="print"/>
          <a:srcRect r="40833"/>
          <a:stretch>
            <a:fillRect/>
          </a:stretch>
        </p:blipFill>
        <p:spPr>
          <a:xfrm>
            <a:off x="762000" y="1676400"/>
            <a:ext cx="7878110" cy="43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Payload Design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Flexible Solar Panel</a:t>
            </a:r>
          </a:p>
          <a:p>
            <a:r>
              <a:rPr lang="en-US" dirty="0" smtClean="0"/>
              <a:t>Lucite Cylinder</a:t>
            </a:r>
          </a:p>
          <a:p>
            <a:r>
              <a:rPr lang="en-US" dirty="0" smtClean="0"/>
              <a:t>Electronics </a:t>
            </a:r>
          </a:p>
          <a:p>
            <a:r>
              <a:rPr lang="en-US" dirty="0" smtClean="0"/>
              <a:t>Datalogger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Payload Verification and Test Plan 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133600"/>
            <a:ext cx="7086600" cy="2209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Collection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Analysis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ayload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Recoverability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Reusability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Payload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Arial" pitchFamily="34" charset="0"/>
                <a:cs typeface="Arial" pitchFamily="34" charset="0"/>
              </a:rPr>
              <a:t>Dimensions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0060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Rocket Length- 81.95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Rocket Mass- 171 oz.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Top Body Tube Length- 27.7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Bottom Body Tube Length- 36.0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Cone Length- 16.75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Body Tube Inner Diameter- 3.902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Body Tube Outer Diameter- 4.094 in.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Static Stability Margin- 2.51 cal.</a:t>
            </a:r>
          </a:p>
        </p:txBody>
      </p:sp>
    </p:spTree>
    <p:extLst>
      <p:ext uri="{BB962C8B-B14F-4D97-AF65-F5344CB8AC3E}">
        <p14:creationId xmlns:p14="http://schemas.microsoft.com/office/powerpoint/2010/main" val="37276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52194" r="837" b="12459"/>
          <a:stretch/>
        </p:blipFill>
        <p:spPr bwMode="auto">
          <a:xfrm>
            <a:off x="0" y="762000"/>
            <a:ext cx="9144000" cy="1836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7076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Materials for Rocket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Plastic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ose Cone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Fiberglass-wrapped Phenolic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ody Tube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2.152”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otor Mount Tube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G10 FR4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iberglass for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West Systems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poxy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½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inch Plywood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entering Rings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Bulkheads                     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Spray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Paint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Materials for Recovery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198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PerfectFlite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StratoLogger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Altimeter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Altimeter USB Data Transfer Kit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9 Volt Batteries for Altimeters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Electronics Arming Switch- Key Switches-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Type 3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3.9” Electronics Bay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Terminal Strips for Ejection Charges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15” Drogue Parachute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72” Iris Ultra Main Parachute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SLI\PDR\Final Parts of PDR\Recovery System Schema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12087"/>
            <a:ext cx="6934199" cy="21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82000" cy="1470025"/>
          </a:xfrm>
        </p:spPr>
        <p:txBody>
          <a:bodyPr/>
          <a:lstStyle/>
          <a:p>
            <a:r>
              <a:rPr lang="en-US" dirty="0" smtClean="0"/>
              <a:t>Materials for Recovery System Cont.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1752600"/>
            <a:ext cx="7620000" cy="31242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1”x25’ Tubular Nylon Shock Cord </a:t>
            </a:r>
            <a:r>
              <a:rPr lang="en-US" dirty="0" smtClean="0">
                <a:solidFill>
                  <a:schemeClr val="tx1"/>
                </a:solidFill>
              </a:rPr>
              <a:t>4,200 </a:t>
            </a:r>
            <a:r>
              <a:rPr lang="en-US" dirty="0" smtClean="0">
                <a:solidFill>
                  <a:schemeClr val="tx1"/>
                </a:solidFill>
              </a:rPr>
              <a:t>lb. Test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30” of Kevlar Shock Cord Protector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½ inch Eyebolts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Quick Links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927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304800"/>
            <a:ext cx="8420100" cy="114300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Materials for Payload Component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Datalogger- USB Current and Voltage Datalogger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 Volt Lithium Battery for Datalogger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¼ inch Plywood for Bulkheads and Centering Ring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Wooden Supports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PT-3.0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Phenolic Tubing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Diode and Resistor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Memory Foam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Clear Cast Acrylic- Lucite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Cylinder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Flexible Solar Panel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Wires</a:t>
            </a:r>
          </a:p>
        </p:txBody>
      </p:sp>
    </p:spTree>
    <p:extLst>
      <p:ext uri="{BB962C8B-B14F-4D97-AF65-F5344CB8AC3E}">
        <p14:creationId xmlns:p14="http://schemas.microsoft.com/office/powerpoint/2010/main" val="1719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:\SLI\PDR\Final Parts of PDR\Launch Vehicle Dimension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2609" r="14751"/>
          <a:stretch/>
        </p:blipFill>
        <p:spPr bwMode="auto">
          <a:xfrm rot="5400000">
            <a:off x="3005000" y="1580652"/>
            <a:ext cx="3133998" cy="728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 for Vehicle Safety Verification and Testing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Bulkhead Testing</a:t>
            </a:r>
          </a:p>
          <a:p>
            <a:r>
              <a:rPr lang="en-US" dirty="0" smtClean="0"/>
              <a:t>Ejection Charge Testing</a:t>
            </a:r>
          </a:p>
          <a:p>
            <a:r>
              <a:rPr lang="en-US" dirty="0" smtClean="0"/>
              <a:t>Recovery System Harness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Baseline Motor Selection and Justification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Cesaroni Technology Inc. K2045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Vmax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motor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54mm in diameter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16.0 in. in length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1417 Newton-seconds of impulse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Justification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Commercial Availability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Design Compatibility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Affordability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Rail Exit Velocity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99" t="-3031" r="-5707" b="-1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Thrust-to-Weight Ratio and Rail Exit Velocity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Thrust-to-Weight Ratio (T/W)- 43.0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Rail Exit Velocity- 148ft/s</a:t>
            </a:r>
          </a:p>
        </p:txBody>
      </p:sp>
    </p:spTree>
    <p:extLst>
      <p:ext uri="{BB962C8B-B14F-4D97-AF65-F5344CB8AC3E}">
        <p14:creationId xmlns:p14="http://schemas.microsoft.com/office/powerpoint/2010/main" val="3256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386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Dimensions </vt:lpstr>
      <vt:lpstr>Materials for Rocket</vt:lpstr>
      <vt:lpstr>Materials for Recovery System</vt:lpstr>
      <vt:lpstr>Materials for Recovery System Cont.</vt:lpstr>
      <vt:lpstr>Materials for Payload Component</vt:lpstr>
      <vt:lpstr>Plan for Vehicle Safety Verification and Testing</vt:lpstr>
      <vt:lpstr>Baseline Motor Selection and Justification</vt:lpstr>
      <vt:lpstr>Thrust-to-Weight Ratio and Rail Exit Velocity</vt:lpstr>
      <vt:lpstr>Launch Vehicle Verification and Test Plan Overview</vt:lpstr>
      <vt:lpstr>Drawing/Discussion of Each Major Component and Subsystem</vt:lpstr>
      <vt:lpstr>Airframe</vt:lpstr>
      <vt:lpstr>Recovery</vt:lpstr>
      <vt:lpstr>Recovery       Cont.</vt:lpstr>
      <vt:lpstr>Payload</vt:lpstr>
      <vt:lpstr>Baseline Payload Design</vt:lpstr>
      <vt:lpstr>Baseline Payload Design Cont.</vt:lpstr>
      <vt:lpstr>Payload Verification and Test Plan Overview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Laura</cp:lastModifiedBy>
  <cp:revision>104</cp:revision>
  <dcterms:created xsi:type="dcterms:W3CDTF">2012-10-26T23:04:08Z</dcterms:created>
  <dcterms:modified xsi:type="dcterms:W3CDTF">2012-10-29T07:38:07Z</dcterms:modified>
</cp:coreProperties>
</file>